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720" cy="6858720"/>
          </a:xfrm>
          <a:prstGeom prst="straightConnector1">
            <a:avLst/>
          </a:prstGeom>
          <a:ln w="76200">
            <a:solidFill>
              <a:srgbClr val="f4b183"/>
            </a:solidFill>
            <a:round/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24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  <a:ea typeface="DejaVu San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600" cy="32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  <a:ea typeface="DejaVu Sans"/>
              </a:rPr>
              <a:t>Séance 43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080" cy="32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47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8760" cy="3592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312840"/>
            <a:ext cx="9143280" cy="66646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2063880" y="3009960"/>
            <a:ext cx="501588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Je m’entraine à résoudre des problèmes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560" cy="1265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4" name="Image 2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215" name="Rectangle : coins arrondis 17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Rectangle : coins arrondis 18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Rectangle : coins arrondis 19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Rectangle : coins arrondis 20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ZoneTexte 14"/>
          <p:cNvSpPr/>
          <p:nvPr/>
        </p:nvSpPr>
        <p:spPr>
          <a:xfrm>
            <a:off x="3297240" y="1155600"/>
            <a:ext cx="53042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nombre de gourdes.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ZoneTexte 16"/>
          <p:cNvSpPr/>
          <p:nvPr/>
        </p:nvSpPr>
        <p:spPr>
          <a:xfrm>
            <a:off x="3435120" y="5569200"/>
            <a:ext cx="5670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faut 91 gourdes.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1" name="Image 2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222" name="Image 28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sp>
        <p:nvSpPr>
          <p:cNvPr id="223" name="ZoneTexte 18"/>
          <p:cNvSpPr/>
          <p:nvPr/>
        </p:nvSpPr>
        <p:spPr>
          <a:xfrm>
            <a:off x="3508560" y="4213440"/>
            <a:ext cx="518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7 × 13 = 91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4" name="Image 2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225" name="ZoneTexte 19"/>
          <p:cNvSpPr/>
          <p:nvPr/>
        </p:nvSpPr>
        <p:spPr>
          <a:xfrm>
            <a:off x="3455640" y="254916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27" name="Groupe 5"/>
          <p:cNvGrpSpPr/>
          <p:nvPr/>
        </p:nvGrpSpPr>
        <p:grpSpPr>
          <a:xfrm>
            <a:off x="6184800" y="2699640"/>
            <a:ext cx="2660040" cy="1431360"/>
            <a:chOff x="6184800" y="2699640"/>
            <a:chExt cx="2660040" cy="1431360"/>
          </a:xfrm>
        </p:grpSpPr>
        <p:sp>
          <p:nvSpPr>
            <p:cNvPr id="228" name="Rectangle 25"/>
            <p:cNvSpPr/>
            <p:nvPr/>
          </p:nvSpPr>
          <p:spPr>
            <a:xfrm>
              <a:off x="6184800" y="2699640"/>
              <a:ext cx="2660040" cy="41076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 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9" name="Accolade fermante 4"/>
            <p:cNvSpPr/>
            <p:nvPr/>
          </p:nvSpPr>
          <p:spPr>
            <a:xfrm rot="5400000">
              <a:off x="7415280" y="2449080"/>
              <a:ext cx="204840" cy="245448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30" name="Rectangle 26"/>
            <p:cNvSpPr/>
            <p:nvPr/>
          </p:nvSpPr>
          <p:spPr>
            <a:xfrm>
              <a:off x="6184800" y="31341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13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1" name="Rectangle 27"/>
            <p:cNvSpPr/>
            <p:nvPr/>
          </p:nvSpPr>
          <p:spPr>
            <a:xfrm>
              <a:off x="6608160" y="3720240"/>
              <a:ext cx="1818000" cy="4107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7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2" name="Rectangle 28"/>
            <p:cNvSpPr/>
            <p:nvPr/>
          </p:nvSpPr>
          <p:spPr>
            <a:xfrm>
              <a:off x="6858720" y="31395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13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3" name="Rectangle 29"/>
            <p:cNvSpPr/>
            <p:nvPr/>
          </p:nvSpPr>
          <p:spPr>
            <a:xfrm>
              <a:off x="8186400" y="31395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13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34" name=""/>
          <p:cNvSpPr/>
          <p:nvPr/>
        </p:nvSpPr>
        <p:spPr>
          <a:xfrm>
            <a:off x="66578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Rectangle 2"/>
          <p:cNvSpPr/>
          <p:nvPr/>
        </p:nvSpPr>
        <p:spPr>
          <a:xfrm>
            <a:off x="7524000" y="3134160"/>
            <a:ext cx="672120" cy="410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1" dur="indefinite" restart="never" nodeType="tmRoot">
          <p:childTnLst>
            <p:seq>
              <p:cTn id="132" dur="indefinite" nodeType="mainSeq">
                <p:childTnLst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7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2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540360" y="957960"/>
            <a:ext cx="6815520" cy="2101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mon portemonnaie, j’ai 8 billets de 50€.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d’argent ai-je au total ?  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>
            <a:off x="8064360" y="36036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7884360" y="36003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 flipH="1">
            <a:off x="0" y="34203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4" name=""/>
          <p:cNvSpPr/>
          <p:nvPr/>
        </p:nvSpPr>
        <p:spPr>
          <a:xfrm>
            <a:off x="408240" y="3560760"/>
            <a:ext cx="7281000" cy="30038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Le libraire range 54 romans sur 6 étagères.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y a-t-il de romans sur chaque étagère s’il range chaque étagère de la même façon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557820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6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97" name="Rectangle : coins arrondis 5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Rectangle : coins arrondis 6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Rectangle : coins arrondis 8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Rectangle : coins arrondis 10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ZoneTexte 11"/>
          <p:cNvSpPr/>
          <p:nvPr/>
        </p:nvSpPr>
        <p:spPr>
          <a:xfrm>
            <a:off x="3402000" y="1155600"/>
            <a:ext cx="57034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somme d’argent présente dans mon portefeuille.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ZoneTexte 17"/>
          <p:cNvSpPr/>
          <p:nvPr/>
        </p:nvSpPr>
        <p:spPr>
          <a:xfrm>
            <a:off x="3435120" y="556920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400 € dans mon portefeuille.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04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sp>
        <p:nvSpPr>
          <p:cNvPr id="105" name="ZoneTexte 20"/>
          <p:cNvSpPr/>
          <p:nvPr/>
        </p:nvSpPr>
        <p:spPr>
          <a:xfrm>
            <a:off x="3508560" y="4184640"/>
            <a:ext cx="518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8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× 50 = 400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6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107" name="ZoneTexte 15"/>
          <p:cNvSpPr/>
          <p:nvPr/>
        </p:nvSpPr>
        <p:spPr>
          <a:xfrm>
            <a:off x="3455640" y="254916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9" name="Groupe 3"/>
          <p:cNvGrpSpPr/>
          <p:nvPr/>
        </p:nvGrpSpPr>
        <p:grpSpPr>
          <a:xfrm>
            <a:off x="6240240" y="2713320"/>
            <a:ext cx="2660040" cy="1431360"/>
            <a:chOff x="6240240" y="2713320"/>
            <a:chExt cx="2660040" cy="1431360"/>
          </a:xfrm>
        </p:grpSpPr>
        <p:sp>
          <p:nvSpPr>
            <p:cNvPr id="110" name="Rectangle 13"/>
            <p:cNvSpPr/>
            <p:nvPr/>
          </p:nvSpPr>
          <p:spPr>
            <a:xfrm>
              <a:off x="6240240" y="2713320"/>
              <a:ext cx="2660040" cy="41076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 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1" name="Rectangle 14"/>
            <p:cNvSpPr/>
            <p:nvPr/>
          </p:nvSpPr>
          <p:spPr>
            <a:xfrm>
              <a:off x="7579440" y="3147840"/>
              <a:ext cx="672120" cy="410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2" name="Accolade fermante 16"/>
            <p:cNvSpPr/>
            <p:nvPr/>
          </p:nvSpPr>
          <p:spPr>
            <a:xfrm rot="5400000">
              <a:off x="7470720" y="2462760"/>
              <a:ext cx="204840" cy="245448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13" name="Rectangle 18"/>
            <p:cNvSpPr/>
            <p:nvPr/>
          </p:nvSpPr>
          <p:spPr>
            <a:xfrm>
              <a:off x="6240240" y="314784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50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4" name="Rectangle 21"/>
            <p:cNvSpPr/>
            <p:nvPr/>
          </p:nvSpPr>
          <p:spPr>
            <a:xfrm>
              <a:off x="6663600" y="3733920"/>
              <a:ext cx="1818000" cy="4107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8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5" name="Rectangle 22"/>
            <p:cNvSpPr/>
            <p:nvPr/>
          </p:nvSpPr>
          <p:spPr>
            <a:xfrm>
              <a:off x="6914160" y="315324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50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6" name="Rectangle 23"/>
            <p:cNvSpPr/>
            <p:nvPr/>
          </p:nvSpPr>
          <p:spPr>
            <a:xfrm>
              <a:off x="8241840" y="315324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50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17" name=""/>
          <p:cNvSpPr/>
          <p:nvPr/>
        </p:nvSpPr>
        <p:spPr>
          <a:xfrm>
            <a:off x="803520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9" name="Image 14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20" name="Rectangle : coins arrondis 7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Rectangle : coins arrondis 9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Rectangle : coins arrondis 11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Rectangle : coins arrondis 12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ZoneTexte 5"/>
          <p:cNvSpPr/>
          <p:nvPr/>
        </p:nvSpPr>
        <p:spPr>
          <a:xfrm>
            <a:off x="3216600" y="1155600"/>
            <a:ext cx="588888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CM1 : Je cherche le nombre de romans par étagère : la valeur d’une part.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ZoneTexte 6"/>
          <p:cNvSpPr/>
          <p:nvPr/>
        </p:nvSpPr>
        <p:spPr>
          <a:xfrm>
            <a:off x="3435120" y="556920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Il y a 9 romans par étagère.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Image 15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27" name="Image 17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sp>
        <p:nvSpPr>
          <p:cNvPr id="128" name="ZoneTexte 7"/>
          <p:cNvSpPr/>
          <p:nvPr/>
        </p:nvSpPr>
        <p:spPr>
          <a:xfrm>
            <a:off x="3508560" y="4184640"/>
            <a:ext cx="518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54 : 6 = 9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9" name="Image 18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130" name="ZoneTexte 8"/>
          <p:cNvSpPr/>
          <p:nvPr/>
        </p:nvSpPr>
        <p:spPr>
          <a:xfrm>
            <a:off x="3455640" y="254916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32" name="Groupe 2"/>
          <p:cNvGrpSpPr/>
          <p:nvPr/>
        </p:nvGrpSpPr>
        <p:grpSpPr>
          <a:xfrm>
            <a:off x="6184800" y="2699640"/>
            <a:ext cx="2660040" cy="1431360"/>
            <a:chOff x="6184800" y="2699640"/>
            <a:chExt cx="2660040" cy="1431360"/>
          </a:xfrm>
        </p:grpSpPr>
        <p:sp>
          <p:nvSpPr>
            <p:cNvPr id="133" name="Rectangle 7"/>
            <p:cNvSpPr/>
            <p:nvPr/>
          </p:nvSpPr>
          <p:spPr>
            <a:xfrm>
              <a:off x="6184800" y="2699640"/>
              <a:ext cx="2660040" cy="41076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54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4" name="Rectangle 8"/>
            <p:cNvSpPr/>
            <p:nvPr/>
          </p:nvSpPr>
          <p:spPr>
            <a:xfrm>
              <a:off x="7524000" y="3134160"/>
              <a:ext cx="672120" cy="410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5" name="Accolade fermante 2"/>
            <p:cNvSpPr/>
            <p:nvPr/>
          </p:nvSpPr>
          <p:spPr>
            <a:xfrm rot="5400000">
              <a:off x="7415280" y="2449080"/>
              <a:ext cx="204840" cy="245448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36" name="Rectangle 9"/>
            <p:cNvSpPr/>
            <p:nvPr/>
          </p:nvSpPr>
          <p:spPr>
            <a:xfrm>
              <a:off x="6184800" y="31341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7" name="Rectangle 10"/>
            <p:cNvSpPr/>
            <p:nvPr/>
          </p:nvSpPr>
          <p:spPr>
            <a:xfrm>
              <a:off x="6608160" y="3720240"/>
              <a:ext cx="1818000" cy="4107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6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8" name="Rectangle 11"/>
            <p:cNvSpPr/>
            <p:nvPr/>
          </p:nvSpPr>
          <p:spPr>
            <a:xfrm>
              <a:off x="6858720" y="31395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9" name="Rectangle 12"/>
            <p:cNvSpPr/>
            <p:nvPr/>
          </p:nvSpPr>
          <p:spPr>
            <a:xfrm>
              <a:off x="8186400" y="31395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540360" y="958320"/>
            <a:ext cx="6815520" cy="21013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Mohamed a 36 ans. Son père a 29 ans de plus que lui.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Quel âge a son père ?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43" name=""/>
          <p:cNvSpPr/>
          <p:nvPr/>
        </p:nvSpPr>
        <p:spPr>
          <a:xfrm>
            <a:off x="8038080" y="33192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7854840" y="40838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"/>
          <p:cNvSpPr/>
          <p:nvPr/>
        </p:nvSpPr>
        <p:spPr>
          <a:xfrm>
            <a:off x="320400" y="3663360"/>
            <a:ext cx="7314120" cy="26452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 </a:t>
            </a: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Maman achète un tuyau pour la salle de bains de 125 cm et un autre tuyau 4 fois plus long.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Quelle est la longueur en mètres du plus grand tuyau 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7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48" name="Rectangle : coins arrondis 5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Rectangle : coins arrondis 6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Rectangle : coins arrondis 8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Rectangle : coins arrondis 10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ZoneTexte 11"/>
          <p:cNvSpPr/>
          <p:nvPr/>
        </p:nvSpPr>
        <p:spPr>
          <a:xfrm>
            <a:off x="3402000" y="1155600"/>
            <a:ext cx="570348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l’âge du père de Mohamed.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ZoneTexte 17"/>
          <p:cNvSpPr/>
          <p:nvPr/>
        </p:nvSpPr>
        <p:spPr>
          <a:xfrm>
            <a:off x="3435120" y="5569200"/>
            <a:ext cx="56700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Son père a 65 ans.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4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55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sp>
        <p:nvSpPr>
          <p:cNvPr id="156" name="ZoneTexte 20"/>
          <p:cNvSpPr/>
          <p:nvPr/>
        </p:nvSpPr>
        <p:spPr>
          <a:xfrm>
            <a:off x="3508560" y="4213440"/>
            <a:ext cx="518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36 + 29 = 65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7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158" name="ZoneTexte 15"/>
          <p:cNvSpPr/>
          <p:nvPr/>
        </p:nvSpPr>
        <p:spPr>
          <a:xfrm>
            <a:off x="3455640" y="254916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803520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5558760" cy="704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73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2" name="Image 2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63" name="Rectangle : coins arrondis 13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Rectangle : coins arrondis 14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Rectangle : coins arrondis 15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Rectangle : coins arrondis 16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ZoneTexte 9"/>
          <p:cNvSpPr/>
          <p:nvPr/>
        </p:nvSpPr>
        <p:spPr>
          <a:xfrm>
            <a:off x="3285720" y="1155600"/>
            <a:ext cx="581976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la longueur du grand tuyau.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ZoneTexte 10"/>
          <p:cNvSpPr/>
          <p:nvPr/>
        </p:nvSpPr>
        <p:spPr>
          <a:xfrm>
            <a:off x="3253320" y="5569200"/>
            <a:ext cx="5851800" cy="88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Le grand tuyau mesure 500 cm soient 5 m.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9" name="Image 2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70" name="Image 2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sp>
        <p:nvSpPr>
          <p:cNvPr id="171" name="ZoneTexte 12"/>
          <p:cNvSpPr/>
          <p:nvPr/>
        </p:nvSpPr>
        <p:spPr>
          <a:xfrm>
            <a:off x="3508560" y="4213440"/>
            <a:ext cx="518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4 × 125 = 500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2" name="Image 2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173" name="ZoneTexte 13"/>
          <p:cNvSpPr/>
          <p:nvPr/>
        </p:nvSpPr>
        <p:spPr>
          <a:xfrm>
            <a:off x="3455640" y="254916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75" name="Groupe 4"/>
          <p:cNvGrpSpPr/>
          <p:nvPr/>
        </p:nvGrpSpPr>
        <p:grpSpPr>
          <a:xfrm>
            <a:off x="6184800" y="2699640"/>
            <a:ext cx="2660040" cy="1431360"/>
            <a:chOff x="6184800" y="2699640"/>
            <a:chExt cx="2660040" cy="1431360"/>
          </a:xfrm>
        </p:grpSpPr>
        <p:sp>
          <p:nvSpPr>
            <p:cNvPr id="176" name="Rectangle 15"/>
            <p:cNvSpPr/>
            <p:nvPr/>
          </p:nvSpPr>
          <p:spPr>
            <a:xfrm>
              <a:off x="6184800" y="2699640"/>
              <a:ext cx="2660040" cy="41076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7" name="Rectangle 16"/>
            <p:cNvSpPr/>
            <p:nvPr/>
          </p:nvSpPr>
          <p:spPr>
            <a:xfrm>
              <a:off x="7524000" y="3134160"/>
              <a:ext cx="672120" cy="410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8" name="Accolade fermante 3"/>
            <p:cNvSpPr/>
            <p:nvPr/>
          </p:nvSpPr>
          <p:spPr>
            <a:xfrm rot="5400000">
              <a:off x="7415280" y="2449080"/>
              <a:ext cx="204840" cy="245448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179" name="Rectangle 17"/>
            <p:cNvSpPr/>
            <p:nvPr/>
          </p:nvSpPr>
          <p:spPr>
            <a:xfrm>
              <a:off x="6184800" y="31341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125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0" name="Rectangle 19"/>
            <p:cNvSpPr/>
            <p:nvPr/>
          </p:nvSpPr>
          <p:spPr>
            <a:xfrm>
              <a:off x="6608160" y="3720240"/>
              <a:ext cx="1818000" cy="4107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4 fois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1" name="Rectangle 20"/>
            <p:cNvSpPr/>
            <p:nvPr/>
          </p:nvSpPr>
          <p:spPr>
            <a:xfrm>
              <a:off x="6858720" y="31395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125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2" name="Rectangle 24"/>
            <p:cNvSpPr/>
            <p:nvPr/>
          </p:nvSpPr>
          <p:spPr>
            <a:xfrm>
              <a:off x="8186400" y="31395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125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83" name=""/>
          <p:cNvSpPr/>
          <p:nvPr/>
        </p:nvSpPr>
        <p:spPr>
          <a:xfrm>
            <a:off x="7854840" y="37656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7" dur="indefinite" restart="never" nodeType="tmRoot">
          <p:childTnLst>
            <p:seq>
              <p:cTn id="78" dur="indefinite" nodeType="mainSeq">
                <p:childTnLst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348192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0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"/>
          <p:cNvSpPr/>
          <p:nvPr/>
        </p:nvSpPr>
        <p:spPr>
          <a:xfrm>
            <a:off x="395640" y="958680"/>
            <a:ext cx="7873200" cy="24112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Antoine paie 27 € pour 9 paires de chaussettes.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coute une paire de chaussettes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sp>
        <p:nvSpPr>
          <p:cNvPr id="187" name=""/>
          <p:cNvSpPr/>
          <p:nvPr/>
        </p:nvSpPr>
        <p:spPr>
          <a:xfrm>
            <a:off x="8020800" y="33084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"/>
          <p:cNvSpPr/>
          <p:nvPr/>
        </p:nvSpPr>
        <p:spPr>
          <a:xfrm>
            <a:off x="7854840" y="4083840"/>
            <a:ext cx="125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"/>
          <p:cNvSpPr/>
          <p:nvPr/>
        </p:nvSpPr>
        <p:spPr>
          <a:xfrm>
            <a:off x="320400" y="3663360"/>
            <a:ext cx="7314120" cy="276912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Pour le tournoi de handball, il y a 7 équipes de 13 joueurs au total. L’organisateur du tournoi offre une gourde à chaque joueur.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pPr marL="36360">
              <a:lnSpc>
                <a:spcPct val="100000"/>
              </a:lnSpc>
              <a:spcBef>
                <a:spcPts val="286"/>
              </a:spcBef>
              <a:spcAft>
                <a:spcPts val="286"/>
              </a:spcAft>
            </a:pPr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faut-il de gourdes ? 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160" cy="758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81000"/>
          </a:bodyPr>
          <a:p>
            <a:pPr indent="0">
              <a:lnSpc>
                <a:spcPct val="150000"/>
              </a:lnSpc>
              <a:buNone/>
              <a:tabLst>
                <a:tab algn="l" pos="0"/>
              </a:tabLst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1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320" cy="971280"/>
          </a:xfrm>
          <a:prstGeom prst="rect">
            <a:avLst/>
          </a:prstGeom>
          <a:ln w="0">
            <a:noFill/>
          </a:ln>
        </p:spPr>
      </p:pic>
      <p:sp>
        <p:nvSpPr>
          <p:cNvPr id="192" name="Rectangle : coins arrondis 5"/>
          <p:cNvSpPr/>
          <p:nvPr/>
        </p:nvSpPr>
        <p:spPr>
          <a:xfrm>
            <a:off x="368280" y="1377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Rectangle : coins arrondis 6"/>
          <p:cNvSpPr/>
          <p:nvPr/>
        </p:nvSpPr>
        <p:spPr>
          <a:xfrm>
            <a:off x="368280" y="278100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Rectangle : coins arrondis 8"/>
          <p:cNvSpPr/>
          <p:nvPr/>
        </p:nvSpPr>
        <p:spPr>
          <a:xfrm>
            <a:off x="368280" y="4184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Rectangle : coins arrondis 10"/>
          <p:cNvSpPr/>
          <p:nvPr/>
        </p:nvSpPr>
        <p:spPr>
          <a:xfrm>
            <a:off x="368280" y="5588640"/>
            <a:ext cx="613080" cy="61308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ZoneTexte 11"/>
          <p:cNvSpPr/>
          <p:nvPr/>
        </p:nvSpPr>
        <p:spPr>
          <a:xfrm>
            <a:off x="3297240" y="1155600"/>
            <a:ext cx="5069880" cy="13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  <a:ea typeface="DejaVu Sans"/>
              </a:rPr>
              <a:t>Je cherche le prix d’une paire de chaussettes : c’est la valeur d’une part.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ZoneTexte 17"/>
          <p:cNvSpPr/>
          <p:nvPr/>
        </p:nvSpPr>
        <p:spPr>
          <a:xfrm>
            <a:off x="3435120" y="5569200"/>
            <a:ext cx="567000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  <a:ea typeface="DejaVu Sans"/>
              </a:rPr>
              <a:t>Une paire de chaussettes coûte 3 €.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8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8760" cy="971280"/>
          </a:xfrm>
          <a:prstGeom prst="rect">
            <a:avLst/>
          </a:prstGeom>
          <a:ln w="0">
            <a:noFill/>
          </a:ln>
        </p:spPr>
      </p:pic>
      <p:pic>
        <p:nvPicPr>
          <p:cNvPr id="199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440" cy="1104480"/>
          </a:xfrm>
          <a:prstGeom prst="rect">
            <a:avLst/>
          </a:prstGeom>
          <a:ln w="0">
            <a:noFill/>
          </a:ln>
        </p:spPr>
      </p:pic>
      <p:sp>
        <p:nvSpPr>
          <p:cNvPr id="200" name="ZoneTexte 20"/>
          <p:cNvSpPr/>
          <p:nvPr/>
        </p:nvSpPr>
        <p:spPr>
          <a:xfrm>
            <a:off x="3508560" y="4213440"/>
            <a:ext cx="51865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9 × ? = 27  ou 27 : 9 = 3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1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600" cy="971280"/>
          </a:xfrm>
          <a:prstGeom prst="rect">
            <a:avLst/>
          </a:prstGeom>
          <a:ln w="0">
            <a:noFill/>
          </a:ln>
        </p:spPr>
      </p:pic>
      <p:sp>
        <p:nvSpPr>
          <p:cNvPr id="202" name="ZoneTexte 15"/>
          <p:cNvSpPr/>
          <p:nvPr/>
        </p:nvSpPr>
        <p:spPr>
          <a:xfrm>
            <a:off x="3455640" y="2549160"/>
            <a:ext cx="518652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  <a:ea typeface="DejaVu Sans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120" cy="367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04" name="Groupe 3"/>
          <p:cNvGrpSpPr/>
          <p:nvPr/>
        </p:nvGrpSpPr>
        <p:grpSpPr>
          <a:xfrm>
            <a:off x="6184800" y="2699640"/>
            <a:ext cx="2660040" cy="1431360"/>
            <a:chOff x="6184800" y="2699640"/>
            <a:chExt cx="2660040" cy="1431360"/>
          </a:xfrm>
        </p:grpSpPr>
        <p:sp>
          <p:nvSpPr>
            <p:cNvPr id="205" name="Rectangle 13"/>
            <p:cNvSpPr/>
            <p:nvPr/>
          </p:nvSpPr>
          <p:spPr>
            <a:xfrm>
              <a:off x="6184800" y="2699640"/>
              <a:ext cx="2660040" cy="41076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 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27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6" name="Accolade fermante 16"/>
            <p:cNvSpPr/>
            <p:nvPr/>
          </p:nvSpPr>
          <p:spPr>
            <a:xfrm rot="5400000">
              <a:off x="7415280" y="2449080"/>
              <a:ext cx="204840" cy="245448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  <a:ea typeface="DejaVu Sans"/>
              </a:endParaRPr>
            </a:p>
          </p:txBody>
        </p:sp>
        <p:sp>
          <p:nvSpPr>
            <p:cNvPr id="207" name="Rectangle 18"/>
            <p:cNvSpPr/>
            <p:nvPr/>
          </p:nvSpPr>
          <p:spPr>
            <a:xfrm>
              <a:off x="6184800" y="31341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8" name="Rectangle 21"/>
            <p:cNvSpPr/>
            <p:nvPr/>
          </p:nvSpPr>
          <p:spPr>
            <a:xfrm>
              <a:off x="6608160" y="3720240"/>
              <a:ext cx="1818000" cy="4107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9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9" name="Rectangle 22"/>
            <p:cNvSpPr/>
            <p:nvPr/>
          </p:nvSpPr>
          <p:spPr>
            <a:xfrm>
              <a:off x="6858720" y="31395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0" name="Rectangle 23"/>
            <p:cNvSpPr/>
            <p:nvPr/>
          </p:nvSpPr>
          <p:spPr>
            <a:xfrm>
              <a:off x="8186400" y="3139560"/>
              <a:ext cx="655920" cy="41076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11" name=""/>
          <p:cNvSpPr/>
          <p:nvPr/>
        </p:nvSpPr>
        <p:spPr>
          <a:xfrm>
            <a:off x="6657840" y="345600"/>
            <a:ext cx="1078560" cy="53856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Rectangle 3"/>
          <p:cNvSpPr/>
          <p:nvPr/>
        </p:nvSpPr>
        <p:spPr>
          <a:xfrm>
            <a:off x="7524000" y="3134160"/>
            <a:ext cx="672120" cy="410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4" dur="indefinite" restart="never" nodeType="tmRoot">
          <p:childTnLst>
            <p:seq>
              <p:cTn id="105" dur="indefinite" nodeType="mainSeq">
                <p:childTnLst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0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</TotalTime>
  <Application>LibreOffice/7.4.3.2$Windows_X86_64 LibreOffice_project/1048a8393ae2eeec98dff31b5c133c5f1d08b890</Application>
  <AppVersion>15.0000</AppVersion>
  <Words>248</Words>
  <Paragraphs>57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2025-10-25T19:09:04Z</dcterms:modified>
  <cp:revision>90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